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4" r:id="rId11"/>
    <p:sldId id="289" r:id="rId12"/>
    <p:sldId id="290" r:id="rId13"/>
    <p:sldId id="291" r:id="rId14"/>
    <p:sldId id="292" r:id="rId15"/>
    <p:sldId id="265" r:id="rId16"/>
    <p:sldId id="266" r:id="rId17"/>
    <p:sldId id="267" r:id="rId18"/>
    <p:sldId id="268" r:id="rId19"/>
    <p:sldId id="269" r:id="rId20"/>
    <p:sldId id="270" r:id="rId21"/>
    <p:sldId id="305" r:id="rId22"/>
    <p:sldId id="271" r:id="rId23"/>
    <p:sldId id="272" r:id="rId24"/>
    <p:sldId id="296" r:id="rId25"/>
    <p:sldId id="304" r:id="rId26"/>
    <p:sldId id="295" r:id="rId27"/>
    <p:sldId id="297" r:id="rId28"/>
    <p:sldId id="298" r:id="rId29"/>
    <p:sldId id="301" r:id="rId30"/>
    <p:sldId id="302" r:id="rId31"/>
    <p:sldId id="303" r:id="rId32"/>
    <p:sldId id="299" r:id="rId33"/>
    <p:sldId id="300" r:id="rId34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630" y="-88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80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640" cy="377136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 years to get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by eliminating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should be possible to do this on Windows.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ningjournal.com/2014/10/29/elyria-bicyclist-struck-by-van-identified-listed-in-critical-condi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flightgear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I was </a:t>
            </a:r>
            <a:r>
              <a:rPr lang="en-US" dirty="0" smtClean="0">
                <a:hlinkClick r:id="rId3"/>
              </a:rPr>
              <a:t>hit by a van</a:t>
            </a:r>
            <a:r>
              <a:rPr lang="en-US" dirty="0" smtClean="0"/>
              <a:t>, I flew virtually during the Ohio winters by controlling the throttle of </a:t>
            </a:r>
            <a:r>
              <a:rPr lang="en-US" dirty="0" err="1" smtClean="0">
                <a:hlinkClick r:id="rId4"/>
              </a:rPr>
              <a:t>FlightGear</a:t>
            </a:r>
            <a:r>
              <a:rPr lang="en-US" dirty="0" smtClean="0"/>
              <a:t> with my bike on a trainer.</a:t>
            </a:r>
          </a:p>
          <a:p>
            <a:endParaRPr lang="en-US" dirty="0"/>
          </a:p>
          <a:p>
            <a:r>
              <a:rPr lang="en-US" dirty="0" smtClean="0"/>
              <a:t>My configuration worked for me; but, no one else knew about the bike trainer hardware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4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2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22mm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17520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bytes 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bytes 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go view the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2240923" y="1139624"/>
            <a:ext cx="670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</a:p>
          <a:p>
            <a:pPr algn="ctr"/>
            <a:r>
              <a:rPr lang="en-US" sz="5400" dirty="0" smtClean="0"/>
              <a:t>And/or</a:t>
            </a:r>
          </a:p>
          <a:p>
            <a:r>
              <a:rPr lang="en-US" sz="5400" dirty="0" smtClean="0"/>
              <a:t>Watch Todd fly virtually from KGAI to KBWI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47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60365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312480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speed sensor 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/>
          <p:cNvSpPr/>
          <p:nvPr/>
        </p:nvSpPr>
        <p:spPr>
          <a:xfrm rot="16200000">
            <a:off x="2909447" y="1311548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09447" y="18593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Capturing 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Arduino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1348</Words>
  <Application>Microsoft Office PowerPoint</Application>
  <PresentationFormat>Custom</PresentationFormat>
  <Paragraphs>349</Paragraphs>
  <Slides>33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184</cp:revision>
  <dcterms:created xsi:type="dcterms:W3CDTF">2022-12-24T11:04:31Z</dcterms:created>
  <dcterms:modified xsi:type="dcterms:W3CDTF">2023-02-11T14:26:57Z</dcterms:modified>
</cp:coreProperties>
</file>